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320" r:id="rId5"/>
    <p:sldId id="321" r:id="rId6"/>
    <p:sldId id="290" r:id="rId7"/>
    <p:sldId id="315" r:id="rId8"/>
    <p:sldId id="316" r:id="rId9"/>
    <p:sldId id="317" r:id="rId10"/>
    <p:sldId id="296" r:id="rId11"/>
    <p:sldId id="297" r:id="rId12"/>
    <p:sldId id="299" r:id="rId13"/>
    <p:sldId id="301" r:id="rId14"/>
    <p:sldId id="302" r:id="rId15"/>
    <p:sldId id="303" r:id="rId16"/>
    <p:sldId id="311" r:id="rId17"/>
    <p:sldId id="310" r:id="rId18"/>
    <p:sldId id="313" r:id="rId19"/>
    <p:sldId id="312" r:id="rId20"/>
    <p:sldId id="314" r:id="rId21"/>
    <p:sldId id="309" r:id="rId22"/>
    <p:sldId id="307" r:id="rId23"/>
    <p:sldId id="30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E51"/>
    <a:srgbClr val="000000"/>
    <a:srgbClr val="353537"/>
    <a:srgbClr val="2A1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>
        <p:scale>
          <a:sx n="84" d="100"/>
          <a:sy n="84" d="100"/>
        </p:scale>
        <p:origin x="3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ll Leung" userId="753963fd-e15e-4235-827f-d5a78c7ffb21" providerId="ADAL" clId="{25124822-5FC0-4A4F-8214-4A06B99546E7}"/>
    <pc:docChg chg="custSel modMainMaster">
      <pc:chgData name="Bell Leung" userId="753963fd-e15e-4235-827f-d5a78c7ffb21" providerId="ADAL" clId="{25124822-5FC0-4A4F-8214-4A06B99546E7}" dt="2022-03-21T06:04:02.063" v="10" actId="1035"/>
      <pc:docMkLst>
        <pc:docMk/>
      </pc:docMkLst>
      <pc:sldMasterChg chg="modSp mod delSldLayout modSldLayout">
        <pc:chgData name="Bell Leung" userId="753963fd-e15e-4235-827f-d5a78c7ffb21" providerId="ADAL" clId="{25124822-5FC0-4A4F-8214-4A06B99546E7}" dt="2022-03-21T06:04:02.063" v="10" actId="1035"/>
        <pc:sldMasterMkLst>
          <pc:docMk/>
          <pc:sldMasterMk cId="2633098543" sldId="2147483648"/>
        </pc:sldMasterMkLst>
        <pc:spChg chg="mod">
          <ac:chgData name="Bell Leung" userId="753963fd-e15e-4235-827f-d5a78c7ffb21" providerId="ADAL" clId="{25124822-5FC0-4A4F-8214-4A06B99546E7}" dt="2022-03-21T06:04:02.063" v="10" actId="1035"/>
          <ac:spMkLst>
            <pc:docMk/>
            <pc:sldMasterMk cId="2633098543" sldId="2147483648"/>
            <ac:spMk id="4" creationId="{00000000-0000-0000-0000-000000000000}"/>
          </ac:spMkLst>
        </pc:spChg>
        <pc:spChg chg="mod">
          <ac:chgData name="Bell Leung" userId="753963fd-e15e-4235-827f-d5a78c7ffb21" providerId="ADAL" clId="{25124822-5FC0-4A4F-8214-4A06B99546E7}" dt="2022-03-21T06:04:02.063" v="10" actId="1035"/>
          <ac:spMkLst>
            <pc:docMk/>
            <pc:sldMasterMk cId="2633098543" sldId="2147483648"/>
            <ac:spMk id="5" creationId="{00000000-0000-0000-0000-000000000000}"/>
          </ac:spMkLst>
        </pc:spChg>
        <pc:spChg chg="mod">
          <ac:chgData name="Bell Leung" userId="753963fd-e15e-4235-827f-d5a78c7ffb21" providerId="ADAL" clId="{25124822-5FC0-4A4F-8214-4A06B99546E7}" dt="2022-03-21T06:04:02.063" v="10" actId="1035"/>
          <ac:spMkLst>
            <pc:docMk/>
            <pc:sldMasterMk cId="2633098543" sldId="2147483648"/>
            <ac:spMk id="6" creationId="{00000000-0000-0000-0000-000000000000}"/>
          </ac:spMkLst>
        </pc:spChg>
        <pc:sldLayoutChg chg="addSp delSp modSp mod">
          <pc:chgData name="Bell Leung" userId="753963fd-e15e-4235-827f-d5a78c7ffb21" providerId="ADAL" clId="{25124822-5FC0-4A4F-8214-4A06B99546E7}" dt="2022-03-21T06:03:49.690" v="1"/>
          <pc:sldLayoutMkLst>
            <pc:docMk/>
            <pc:sldMasterMk cId="2633098543" sldId="2147483648"/>
            <pc:sldLayoutMk cId="3688452408" sldId="2147483664"/>
          </pc:sldLayoutMkLst>
          <pc:spChg chg="mod">
            <ac:chgData name="Bell Leung" userId="753963fd-e15e-4235-827f-d5a78c7ffb21" providerId="ADAL" clId="{25124822-5FC0-4A4F-8214-4A06B99546E7}" dt="2022-03-21T06:03:49.690" v="1"/>
            <ac:spMkLst>
              <pc:docMk/>
              <pc:sldMasterMk cId="2633098543" sldId="2147483648"/>
              <pc:sldLayoutMk cId="3688452408" sldId="2147483664"/>
              <ac:spMk id="12" creationId="{C51B89B4-CF80-4A12-A8EF-ACC250AB7045}"/>
            </ac:spMkLst>
          </pc:spChg>
          <pc:spChg chg="mod">
            <ac:chgData name="Bell Leung" userId="753963fd-e15e-4235-827f-d5a78c7ffb21" providerId="ADAL" clId="{25124822-5FC0-4A4F-8214-4A06B99546E7}" dt="2022-03-21T06:03:49.690" v="1"/>
            <ac:spMkLst>
              <pc:docMk/>
              <pc:sldMasterMk cId="2633098543" sldId="2147483648"/>
              <pc:sldLayoutMk cId="3688452408" sldId="2147483664"/>
              <ac:spMk id="13" creationId="{0C962388-EED2-4E54-8B54-4A9887568782}"/>
            </ac:spMkLst>
          </pc:spChg>
          <pc:spChg chg="mod">
            <ac:chgData name="Bell Leung" userId="753963fd-e15e-4235-827f-d5a78c7ffb21" providerId="ADAL" clId="{25124822-5FC0-4A4F-8214-4A06B99546E7}" dt="2022-03-21T06:03:49.690" v="1"/>
            <ac:spMkLst>
              <pc:docMk/>
              <pc:sldMasterMk cId="2633098543" sldId="2147483648"/>
              <pc:sldLayoutMk cId="3688452408" sldId="2147483664"/>
              <ac:spMk id="14" creationId="{E29E7A70-D04E-4F3C-AD7C-35D9AE27E094}"/>
            </ac:spMkLst>
          </pc:spChg>
          <pc:grpChg chg="add mod">
            <ac:chgData name="Bell Leung" userId="753963fd-e15e-4235-827f-d5a78c7ffb21" providerId="ADAL" clId="{25124822-5FC0-4A4F-8214-4A06B99546E7}" dt="2022-03-21T06:03:49.690" v="1"/>
            <ac:grpSpMkLst>
              <pc:docMk/>
              <pc:sldMasterMk cId="2633098543" sldId="2147483648"/>
              <pc:sldLayoutMk cId="3688452408" sldId="2147483664"/>
              <ac:grpSpMk id="11" creationId="{5E1C8C22-6C24-4C58-9D93-F4F41BC1182E}"/>
            </ac:grpSpMkLst>
          </pc:grpChg>
          <pc:grpChg chg="del">
            <ac:chgData name="Bell Leung" userId="753963fd-e15e-4235-827f-d5a78c7ffb21" providerId="ADAL" clId="{25124822-5FC0-4A4F-8214-4A06B99546E7}" dt="2022-03-21T06:03:49.459" v="0" actId="478"/>
            <ac:grpSpMkLst>
              <pc:docMk/>
              <pc:sldMasterMk cId="2633098543" sldId="2147483648"/>
              <pc:sldLayoutMk cId="3688452408" sldId="2147483664"/>
              <ac:grpSpMk id="15" creationId="{7E81E8AD-B1EA-D741-BC6B-C4E0283FC4A7}"/>
            </ac:grpSpMkLst>
          </pc:grpChg>
          <pc:picChg chg="add mod">
            <ac:chgData name="Bell Leung" userId="753963fd-e15e-4235-827f-d5a78c7ffb21" providerId="ADAL" clId="{25124822-5FC0-4A4F-8214-4A06B99546E7}" dt="2022-03-21T06:03:49.690" v="1"/>
            <ac:picMkLst>
              <pc:docMk/>
              <pc:sldMasterMk cId="2633098543" sldId="2147483648"/>
              <pc:sldLayoutMk cId="3688452408" sldId="2147483664"/>
              <ac:picMk id="16" creationId="{7D01F959-3C7E-44A4-A5B9-A9C69B774BF2}"/>
            </ac:picMkLst>
          </pc:picChg>
        </pc:sldLayoutChg>
        <pc:sldLayoutChg chg="del">
          <pc:chgData name="Bell Leung" userId="753963fd-e15e-4235-827f-d5a78c7ffb21" providerId="ADAL" clId="{25124822-5FC0-4A4F-8214-4A06B99546E7}" dt="2022-03-21T06:03:54.216" v="2" actId="2696"/>
          <pc:sldLayoutMkLst>
            <pc:docMk/>
            <pc:sldMasterMk cId="2633098543" sldId="2147483648"/>
            <pc:sldLayoutMk cId="3595918419" sldId="2147483730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13E-411F-8BF7-61D8D80C539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13E-411F-8BF7-61D8D80C539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213E-411F-8BF7-61D8D80C5396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13E-411F-8BF7-61D8D80C5396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213E-411F-8BF7-61D8D80C539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Hoja1!$B$2:$B$7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  <c:pt idx="5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13E-411F-8BF7-61D8D80C539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213E-411F-8BF7-61D8D80C539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E-213E-411F-8BF7-61D8D80C539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0-213E-411F-8BF7-61D8D80C539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2-213E-411F-8BF7-61D8D80C5396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4-213E-411F-8BF7-61D8D80C5396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6-213E-411F-8BF7-61D8D80C539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Hoja1!$C$2:$C$7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1.8</c:v>
                </c:pt>
                <c:pt idx="5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213E-411F-8BF7-61D8D80C5396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213E-411F-8BF7-61D8D80C539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213E-411F-8BF7-61D8D80C539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213E-411F-8BF7-61D8D80C539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213E-411F-8BF7-61D8D80C5396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1-213E-411F-8BF7-61D8D80C5396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3-213E-411F-8BF7-61D8D80C539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Hoja1!$D$2:$D$7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213E-411F-8BF7-61D8D80C539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-901930576"/>
        <c:axId val="-902269568"/>
      </c:barChart>
      <c:catAx>
        <c:axId val="-9019305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2269568"/>
        <c:crosses val="autoZero"/>
        <c:auto val="1"/>
        <c:lblAlgn val="ctr"/>
        <c:lblOffset val="100"/>
        <c:noMultiLvlLbl val="0"/>
      </c:catAx>
      <c:valAx>
        <c:axId val="-902269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901930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9E87-8047-831C-D12A92CCF59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E87-8047-831C-D12A92CCF59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E87-8047-831C-D12A92CCF59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E87-8047-831C-D12A92CCF59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M</c:v>
                </c:pt>
                <c:pt idx="1">
                  <c:v>T</c:v>
                </c:pt>
                <c:pt idx="2">
                  <c:v>W</c:v>
                </c:pt>
                <c:pt idx="3">
                  <c:v>T</c:v>
                </c:pt>
                <c:pt idx="4">
                  <c:v>F</c:v>
                </c:pt>
                <c:pt idx="5">
                  <c:v>S</c:v>
                </c:pt>
                <c:pt idx="6">
                  <c:v>S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A9-438E-96D4-BD4FB328B5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-905227552"/>
        <c:axId val="-904199664"/>
      </c:barChart>
      <c:catAx>
        <c:axId val="-905227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4199664"/>
        <c:crosses val="autoZero"/>
        <c:auto val="1"/>
        <c:lblAlgn val="ctr"/>
        <c:lblOffset val="100"/>
        <c:noMultiLvlLbl val="0"/>
      </c:catAx>
      <c:valAx>
        <c:axId val="-90419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0522755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FFA-4FD5-BE6D-E078B99E9A0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FFA-4FD5-BE6D-E078B99E9A0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FFA-4FD5-BE6D-E078B99E9A0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FFA-4FD5-BE6D-E078B99E9A0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Value 4</c:v>
                </c:pt>
                <c:pt idx="1">
                  <c:v>Value 3</c:v>
                </c:pt>
                <c:pt idx="2">
                  <c:v>Value 2</c:v>
                </c:pt>
                <c:pt idx="3">
                  <c:v>Value 1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0.35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FFA-4FD5-BE6D-E078B99E9A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-974186928"/>
        <c:axId val="-974827472"/>
      </c:barChart>
      <c:catAx>
        <c:axId val="-974186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74827472"/>
        <c:crosses val="autoZero"/>
        <c:auto val="1"/>
        <c:lblAlgn val="ctr"/>
        <c:lblOffset val="100"/>
        <c:noMultiLvlLbl val="0"/>
      </c:catAx>
      <c:valAx>
        <c:axId val="-97482747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-974186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1-E7FE-4773-B194-15713C85C08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3-E7FE-4773-B194-15713C85C08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5-E7FE-4773-B194-15713C85C08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Hoja1!$A$2:$A$4</c:f>
              <c:numCache>
                <c:formatCode>0%</c:formatCode>
                <c:ptCount val="3"/>
                <c:pt idx="0">
                  <c:v>0.33</c:v>
                </c:pt>
                <c:pt idx="1">
                  <c:v>0.33</c:v>
                </c:pt>
                <c:pt idx="2">
                  <c:v>0.33</c:v>
                </c:pt>
              </c:numCache>
            </c:numRef>
          </c:cat>
          <c:val>
            <c:numRef>
              <c:f>Hoja1!$B$2:$B$4</c:f>
              <c:numCache>
                <c:formatCode>0%</c:formatCode>
                <c:ptCount val="3"/>
                <c:pt idx="0">
                  <c:v>0.33</c:v>
                </c:pt>
                <c:pt idx="1">
                  <c:v>0.33</c:v>
                </c:pt>
                <c:pt idx="2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FE-4773-B194-15713C85C08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"/>
          <c:y val="0"/>
          <c:w val="0.76437519685039368"/>
          <c:h val="1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7E6-42FC-AEF0-19ED786E0575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7E6-42FC-AEF0-19ED786E0575}"/>
              </c:ext>
            </c:extLst>
          </c:dPt>
          <c:dLbls>
            <c:dLbl>
              <c:idx val="0"/>
              <c:layout>
                <c:manualLayout>
                  <c:x val="-0.30826377952755907"/>
                  <c:y val="2.5753111104586992E-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222460132306399"/>
                      <c:h val="0.1279587486203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7E6-42FC-AEF0-19ED786E057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E6-42FC-AEF0-19ED786E05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numRef>
              <c:f>Hoja1!$A$2:$A$3</c:f>
              <c:numCache>
                <c:formatCode>General</c:formatCode>
                <c:ptCount val="2"/>
              </c:numCache>
            </c:numRef>
          </c:cat>
          <c:val>
            <c:numRef>
              <c:f>Hoja1!$B$2:$B$3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E6-42FC-AEF0-19ED786E057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87874015748031"/>
          <c:y val="0"/>
          <c:w val="0.76496062992125979"/>
          <c:h val="1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EAB-4BB3-89D5-397EAFDFBAD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EAB-4BB3-89D5-397EAFDFBAD7}"/>
              </c:ext>
            </c:extLst>
          </c:dPt>
          <c:dLbls>
            <c:dLbl>
              <c:idx val="0"/>
              <c:layout>
                <c:manualLayout>
                  <c:x val="-0.21947401574803149"/>
                  <c:y val="-0.2896216969042684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222460132306399"/>
                      <c:h val="0.1279587486203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EAB-4BB3-89D5-397EAFDFBAD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AB-4BB3-89D5-397EAFDFBA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numRef>
              <c:f>Hoja1!$A$2:$A$3</c:f>
              <c:numCache>
                <c:formatCode>General</c:formatCode>
                <c:ptCount val="2"/>
              </c:numCache>
            </c:numRef>
          </c:cat>
          <c:val>
            <c:numRef>
              <c:f>Hoja1!$B$2:$B$3</c:f>
              <c:numCache>
                <c:formatCode>0%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AB-4BB3-89D5-397EAFDFBAD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7189728385413"/>
          <c:y val="0"/>
          <c:w val="0.76485307946342851"/>
          <c:h val="1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A60-4BC7-84C7-F6CF8B3D461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A60-4BC7-84C7-F6CF8B3D4617}"/>
              </c:ext>
            </c:extLst>
          </c:dPt>
          <c:dLbls>
            <c:dLbl>
              <c:idx val="0"/>
              <c:layout>
                <c:manualLayout>
                  <c:x val="-0.21941405909913009"/>
                  <c:y val="0.2904160312086501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222460132306399"/>
                      <c:h val="0.1279587486203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A60-4BC7-84C7-F6CF8B3D461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60-4BC7-84C7-F6CF8B3D46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numRef>
              <c:f>Hoja1!$A$2:$A$3</c:f>
              <c:numCache>
                <c:formatCode>General</c:formatCode>
                <c:ptCount val="2"/>
              </c:numCache>
            </c:numRef>
          </c:cat>
          <c:val>
            <c:numRef>
              <c:f>Hoja1!$B$2:$B$3</c:f>
              <c:numCache>
                <c:formatCode>0%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A60-4BC7-84C7-F6CF8B3D461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48199603453023"/>
          <c:y val="0"/>
          <c:w val="0.78513898250599878"/>
          <c:h val="1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820-4BD9-9C53-87BBD5D97E6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820-4BD9-9C53-87BBD5D97E60}"/>
              </c:ext>
            </c:extLst>
          </c:dPt>
          <c:dLbls>
            <c:dLbl>
              <c:idx val="0"/>
              <c:layout>
                <c:manualLayout>
                  <c:x val="-0.22953337380481431"/>
                  <c:y val="-0.2961629904940067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222460132306399"/>
                      <c:h val="0.1279587486203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820-4BD9-9C53-87BBD5D97E6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20-4BD9-9C53-87BBD5D97E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numRef>
              <c:f>Hoja1!$A$2:$A$3</c:f>
              <c:numCache>
                <c:formatCode>General</c:formatCode>
                <c:ptCount val="2"/>
              </c:numCache>
            </c:numRef>
          </c:cat>
          <c:val>
            <c:numRef>
              <c:f>Hoja1!$B$2:$B$3</c:f>
              <c:numCache>
                <c:formatCode>0%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20-4BD9-9C53-87BBD5D97E6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61182-650E-4D5D-B3C9-ED16775D7855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4AC29-B9C3-4103-B171-4DC2455405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1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4142904"/>
            <a:ext cx="6125509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9328BC-A14D-AC4C-B055-49813A5D4F5A}"/>
              </a:ext>
            </a:extLst>
          </p:cNvPr>
          <p:cNvSpPr/>
          <p:nvPr userDrawn="1"/>
        </p:nvSpPr>
        <p:spPr>
          <a:xfrm>
            <a:off x="691979" y="4823082"/>
            <a:ext cx="3785428" cy="129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9C1D9-67E2-BB41-A6F0-2970AE3BAE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86C64B-EFE1-5945-A6D2-DFD4F3E3C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6B08DC4-A281-4544-B435-F8114C9C333A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6F7D609-5077-484E-AF01-FC7F1D5DE60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0093C097-2898-C14D-8324-52C6D209B7E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D8C92C3C-7F1E-0940-853B-93C7FEBC46D9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804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0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AB4F7F1-C3C1-564B-98CD-49801056863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63641" y="1633987"/>
            <a:ext cx="5395348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BFB28F-5E36-0743-97A5-B922165EA0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8C5A8CB0-D7A4-D040-8E4F-63F04BCB304F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0459F2-9030-4F4B-BE71-022CF8D306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327CF-4CA8-1B49-AE16-10071111883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21A2F3B9-4D78-6D4C-96FE-768739442DE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C8064960-E517-C04A-A68F-261CB4DCEE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A5D987B8-D6E3-394E-9200-E31BF6E1163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909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1654751"/>
            <a:ext cx="4564743" cy="437361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 </a:t>
            </a:r>
            <a:r>
              <a:rPr lang="es-ES" err="1"/>
              <a:t>or</a:t>
            </a:r>
            <a:r>
              <a:rPr lang="es-ES"/>
              <a:t> </a:t>
            </a:r>
            <a:r>
              <a:rPr lang="es-ES" err="1"/>
              <a:t>custom</a:t>
            </a:r>
            <a:r>
              <a:rPr lang="es-ES"/>
              <a:t> </a:t>
            </a:r>
            <a:r>
              <a:rPr lang="es-ES" err="1"/>
              <a:t>content</a:t>
            </a:r>
            <a:endParaRPr lang="es-ES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59828" y="1654751"/>
            <a:ext cx="6507397" cy="4373618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C1A2C6-876C-D84A-BBDE-E51C1598849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F2E585-D127-2D4A-8CA9-6AEF4F59A4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6E9BA26F-B3A7-264A-BB17-F95CF502215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42CCB3-28A6-7B48-B579-96DBDB82F0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0466209-2348-BA48-80E7-EEFA706D887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5B14F46-F9B8-0048-A694-7CA5F0F9900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819129-2B2D-4541-9BD9-14A770A59FB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9290AFA-0D3E-F148-B59F-2FB9A6D6D25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CC97A9FF-D662-204D-9C9D-B9B47D2FA29C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792691F7-35F9-944E-ADCB-30E640DAC3C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471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ADB7503-C998-4D62-9343-6CF3EBA4949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7500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4F7BC1E-4588-451A-B82F-02AF0687BF4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269033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126FBA02-DE5E-419B-A9F0-3AE35AD2D86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184415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1FD07D48-99E2-4BE9-A862-BBBB5D37F982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06759" y="3166033"/>
            <a:ext cx="2507343" cy="29325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9ACB8B8-A11F-8442-AE29-4CA76DF3FF7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6CEE2-CDBA-E449-A2FD-5AD8A19966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532C255F-B993-204A-9F13-FE6D925D5D4E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317500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36E38FE-8E9B-4244-BE2B-3D354FDBCAD6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269033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71BFE513-C8F6-F241-99BC-79F38AB4EBA2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184415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0C29F6AF-C608-A041-8112-1CC88EE765FB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06759" y="1542458"/>
            <a:ext cx="2507343" cy="1343617"/>
          </a:xfrm>
        </p:spPr>
        <p:txBody>
          <a:bodyPr lIns="0" tIns="0" rIns="0" bIns="0" anchor="ctr">
            <a:normAutofit/>
          </a:bodyPr>
          <a:lstStyle>
            <a:lvl1pPr marL="0" indent="0" algn="ctr">
              <a:lnSpc>
                <a:spcPct val="11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Add</a:t>
            </a:r>
            <a:r>
              <a:rPr lang="es-ES"/>
              <a:t> </a:t>
            </a:r>
            <a:r>
              <a:rPr lang="es-ES" err="1"/>
              <a:t>image</a:t>
            </a:r>
            <a:endParaRPr lang="es-ES"/>
          </a:p>
        </p:txBody>
      </p:sp>
      <p:sp>
        <p:nvSpPr>
          <p:cNvPr id="26" name="Subtítulo 2">
            <a:extLst>
              <a:ext uri="{FF2B5EF4-FFF2-40B4-BE49-F238E27FC236}">
                <a16:creationId xmlns:a16="http://schemas.microsoft.com/office/drawing/2014/main" id="{308BE848-0A86-5841-99A8-BCD45B4A00D0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BB98E66-B893-FB4C-B56C-3EFD58444F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1AF4332-EF7B-FC47-909A-0534A549D547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5CF114-BCAF-8942-8EC5-7535CCE4C0C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A15B01E-45EF-0749-982F-60BC61C85B3E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8" name="Right Triangle 27">
              <a:extLst>
                <a:ext uri="{FF2B5EF4-FFF2-40B4-BE49-F238E27FC236}">
                  <a16:creationId xmlns:a16="http://schemas.microsoft.com/office/drawing/2014/main" id="{45CDE056-F4CC-7B4B-B664-8D6FABA3B73A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ium 28">
              <a:extLst>
                <a:ext uri="{FF2B5EF4-FFF2-40B4-BE49-F238E27FC236}">
                  <a16:creationId xmlns:a16="http://schemas.microsoft.com/office/drawing/2014/main" id="{51223078-1378-694B-A504-829595FA5DA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ium 29">
              <a:extLst>
                <a:ext uri="{FF2B5EF4-FFF2-40B4-BE49-F238E27FC236}">
                  <a16:creationId xmlns:a16="http://schemas.microsoft.com/office/drawing/2014/main" id="{D216FBF9-D400-C244-A8D4-ACFB835BDEE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4859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3 Icon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56" name="Picture Placeholder 74">
            <a:extLst>
              <a:ext uri="{FF2B5EF4-FFF2-40B4-BE49-F238E27FC236}">
                <a16:creationId xmlns:a16="http://schemas.microsoft.com/office/drawing/2014/main" id="{52C0A7C7-D9E0-4208-9DEF-91D8F015C16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21140" y="196147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7" name="Picture Placeholder 74">
            <a:extLst>
              <a:ext uri="{FF2B5EF4-FFF2-40B4-BE49-F238E27FC236}">
                <a16:creationId xmlns:a16="http://schemas.microsoft.com/office/drawing/2014/main" id="{FDFF9021-F8B9-422F-AF3E-08CB96A257E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21140" y="3254583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58" name="Picture Placeholder 74">
            <a:extLst>
              <a:ext uri="{FF2B5EF4-FFF2-40B4-BE49-F238E27FC236}">
                <a16:creationId xmlns:a16="http://schemas.microsoft.com/office/drawing/2014/main" id="{E56463BC-2F20-43F3-BBC8-CA145228614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1140" y="4559547"/>
            <a:ext cx="917255" cy="917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4E4E51"/>
                </a:solidFill>
              </a:defRPr>
            </a:lvl1pPr>
          </a:lstStyle>
          <a:p>
            <a:r>
              <a:rPr lang="en-US"/>
              <a:t>Picture Icon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2731634-5E72-4AF7-AED6-D3B4611FA3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61439" y="1900238"/>
            <a:ext cx="7728772" cy="103973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59">
            <a:extLst>
              <a:ext uri="{FF2B5EF4-FFF2-40B4-BE49-F238E27FC236}">
                <a16:creationId xmlns:a16="http://schemas.microsoft.com/office/drawing/2014/main" id="{6D1C9E75-7F19-4FA5-9CD6-6D7AED57D0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361440" y="3192002"/>
            <a:ext cx="7728772" cy="1042416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2" name="Text Placeholder 59">
            <a:extLst>
              <a:ext uri="{FF2B5EF4-FFF2-40B4-BE49-F238E27FC236}">
                <a16:creationId xmlns:a16="http://schemas.microsoft.com/office/drawing/2014/main" id="{D6C3F69A-D5BB-4F77-8DD3-1A980A4B1F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361440" y="4498025"/>
            <a:ext cx="7728772" cy="1040299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4E4E51"/>
                </a:solidFill>
              </a:defRPr>
            </a:lvl1pPr>
            <a:lvl2pPr>
              <a:spcBef>
                <a:spcPts val="0"/>
              </a:spcBef>
              <a:defRPr sz="1400">
                <a:solidFill>
                  <a:srgbClr val="4E4E51"/>
                </a:solidFill>
              </a:defRPr>
            </a:lvl2pPr>
            <a:lvl3pPr>
              <a:spcBef>
                <a:spcPts val="0"/>
              </a:spcBef>
              <a:defRPr sz="1200">
                <a:solidFill>
                  <a:srgbClr val="4E4E51"/>
                </a:solidFill>
              </a:defRPr>
            </a:lvl3pPr>
            <a:lvl4pPr>
              <a:spcBef>
                <a:spcPts val="0"/>
              </a:spcBef>
              <a:defRPr sz="1100">
                <a:solidFill>
                  <a:srgbClr val="4E4E51"/>
                </a:solidFill>
              </a:defRPr>
            </a:lvl4pPr>
            <a:lvl5pPr>
              <a:spcBef>
                <a:spcPts val="0"/>
              </a:spcBef>
              <a:defRPr sz="1100"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2B61ED-DDEF-8940-9E56-CD878ECA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79F8A746-F91F-F543-809C-88E89CA08322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E3B1981-5934-8D43-8925-B74D2C03A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EE6CE-1532-BA4E-87A4-C30BD5633728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725BD762-B8A5-CC4A-83CC-3BEAF589453B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9D74CA7-C628-EE4E-9FC8-88C306D0AE7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BF9AE4E6-5913-CF47-992F-4CF69007563F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823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8CDB9127-7D58-4ECA-8FDB-018FAB555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446848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0D7CC3-B66C-4696-904D-CE9FDC9AC1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411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261B20FB-E965-49E7-B54D-E0C1E3507C93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299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C3AF03E-1A3B-475A-BE03-D62D59F9EDB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28187" y="4962567"/>
            <a:ext cx="3200400" cy="1134815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4E4E5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/>
              <a:t>Text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CBC6AF3-8E84-6B4E-BB02-04C158481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144000" y="6356350"/>
            <a:ext cx="2743200" cy="365125"/>
          </a:xfrm>
        </p:spPr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5" name="Imagen 8">
            <a:extLst>
              <a:ext uri="{FF2B5EF4-FFF2-40B4-BE49-F238E27FC236}">
                <a16:creationId xmlns:a16="http://schemas.microsoft.com/office/drawing/2014/main" id="{4B294FBB-71AC-7746-8C28-F8D625768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587" y="456029"/>
            <a:ext cx="684000" cy="64629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78A031C-4623-5449-A7DC-6AECA21BF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079ADD91-C4FD-5C40-AB4D-B34B1FB3D272}"/>
              </a:ext>
            </a:extLst>
          </p:cNvPr>
          <p:cNvSpPr>
            <a:spLocks noGrp="1"/>
          </p:cNvSpPr>
          <p:nvPr>
            <p:ph type="subTitle" idx="17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15F3A8-4C9A-554A-9C00-6FEF21540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61D68D-20F9-3746-A69B-3CF6C7D989D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04800" y="6356350"/>
            <a:ext cx="2743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1A7CAF2-2290-674C-897E-785BF7057C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F8AE31-5661-2E42-8CE7-8E6761C7C28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EF05D280-E1F7-AF4B-A419-86FB67741B4F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4D362BC5-1FBB-8545-ABD2-709B1EF187D1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ium 24">
              <a:extLst>
                <a:ext uri="{FF2B5EF4-FFF2-40B4-BE49-F238E27FC236}">
                  <a16:creationId xmlns:a16="http://schemas.microsoft.com/office/drawing/2014/main" id="{836ED6B4-2F0B-7A4C-B346-E7EA20FC40E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6842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7BA07-9CCF-0843-BB25-8BB7521DE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F4C3D1-241A-BB47-AFEF-B2883F09BAA7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11C16B76-22CB-2143-8ABD-828F0369672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54C612CB-1D76-9946-AB3B-5D4D25D7BE7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95F05B9D-0BAE-6C4E-8874-AF6667176DA0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6877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83F78-FDE2-5D4E-BD64-400A8D27BB4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85FE45D-E0A0-B642-B0BF-4BCEFAFA4E0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A4B7EA12-9A69-944D-A180-3C638D12D26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rapezium 15">
              <a:extLst>
                <a:ext uri="{FF2B5EF4-FFF2-40B4-BE49-F238E27FC236}">
                  <a16:creationId xmlns:a16="http://schemas.microsoft.com/office/drawing/2014/main" id="{8C2E1499-C1E4-C345-A702-92E2F8444826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5778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865779" y="1887538"/>
            <a:ext cx="5670584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1" y="1887538"/>
            <a:ext cx="5227266" cy="4140200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A170938-9540-BD48-9CB5-05917E39DD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225B2368-BF3C-0B48-8CB2-98CA1B4D5B5F}"/>
              </a:ext>
            </a:extLst>
          </p:cNvPr>
          <p:cNvSpPr>
            <a:spLocks noGrp="1"/>
          </p:cNvSpPr>
          <p:nvPr>
            <p:ph type="subTitle" idx="16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75AB0E-85C1-6643-98AD-A286BF102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4094F2-1378-0D4B-AEBE-AE9E6DBA0FCD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E6C184D1-D2F6-2E4E-9D20-D9A59F31477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8750CCC6-56E2-D54B-8214-E0AA46385B2E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ium 22">
              <a:extLst>
                <a:ext uri="{FF2B5EF4-FFF2-40B4-BE49-F238E27FC236}">
                  <a16:creationId xmlns:a16="http://schemas.microsoft.com/office/drawing/2014/main" id="{D4CCE655-26EB-FD4A-9180-18CE14DC29B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8817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 and 4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Chart Placeholder 16">
            <a:extLst>
              <a:ext uri="{FF2B5EF4-FFF2-40B4-BE49-F238E27FC236}">
                <a16:creationId xmlns:a16="http://schemas.microsoft.com/office/drawing/2014/main" id="{10E24EB4-F9B1-4865-B9FF-43075196B07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1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DF6F41EC-7CA9-48C3-8ECF-4AB19120647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7500" y="1887538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18">
            <a:extLst>
              <a:ext uri="{FF2B5EF4-FFF2-40B4-BE49-F238E27FC236}">
                <a16:creationId xmlns:a16="http://schemas.microsoft.com/office/drawing/2014/main" id="{4587F3AD-7E08-4D36-A4C8-B68A3CD55AC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17500" y="4085617"/>
            <a:ext cx="5609887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  <a:lvl2pPr>
              <a:defRPr>
                <a:solidFill>
                  <a:srgbClr val="4E4E51"/>
                </a:solidFill>
              </a:defRPr>
            </a:lvl2pPr>
            <a:lvl3pPr>
              <a:defRPr>
                <a:solidFill>
                  <a:srgbClr val="4E4E51"/>
                </a:solidFill>
              </a:defRPr>
            </a:lvl3pPr>
            <a:lvl4pPr>
              <a:defRPr>
                <a:solidFill>
                  <a:srgbClr val="4E4E51"/>
                </a:solidFill>
              </a:defRPr>
            </a:lvl4pPr>
            <a:lvl5pP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Text or custom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hart Placeholder 16">
            <a:extLst>
              <a:ext uri="{FF2B5EF4-FFF2-40B4-BE49-F238E27FC236}">
                <a16:creationId xmlns:a16="http://schemas.microsoft.com/office/drawing/2014/main" id="{EC59F1B7-731E-4DA5-8A77-3F0ACB531E9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00801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Chart Placeholder 16">
            <a:extLst>
              <a:ext uri="{FF2B5EF4-FFF2-40B4-BE49-F238E27FC236}">
                <a16:creationId xmlns:a16="http://schemas.microsoft.com/office/drawing/2014/main" id="{02C46C03-42FB-4AD0-9101-435624303F90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9090212" y="4085616"/>
            <a:ext cx="2538919" cy="1942122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16">
            <a:extLst>
              <a:ext uri="{FF2B5EF4-FFF2-40B4-BE49-F238E27FC236}">
                <a16:creationId xmlns:a16="http://schemas.microsoft.com/office/drawing/2014/main" id="{ABB1CFA6-2E92-4C5B-BF69-91F784F36E9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9090212" y="1887538"/>
            <a:ext cx="2538919" cy="1942121"/>
          </a:xfrm>
        </p:spPr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9CBF3D-61FD-A245-8870-4D88C8915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4EF31F61-56A4-4649-AEFE-BFE3041CF3AB}"/>
              </a:ext>
            </a:extLst>
          </p:cNvPr>
          <p:cNvSpPr>
            <a:spLocks noGrp="1"/>
          </p:cNvSpPr>
          <p:nvPr>
            <p:ph type="subTitle" idx="20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A9A76B-437B-D247-B29A-82DBC1C81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CF8824-39AC-6A4A-828D-38E92AACCF6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24855F6-ACAF-A744-B15A-C4C2AC9F376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522F7FA-12AA-2A47-B5DA-2750FE36120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ium 25">
              <a:extLst>
                <a:ext uri="{FF2B5EF4-FFF2-40B4-BE49-F238E27FC236}">
                  <a16:creationId xmlns:a16="http://schemas.microsoft.com/office/drawing/2014/main" id="{04A65F4E-E88C-5A47-8260-D65492D637C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2498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back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9144000" cy="1655762"/>
          </a:xfrm>
        </p:spPr>
        <p:txBody>
          <a:bodyPr lIns="0" tIns="0" rIns="0" bIns="0" anchor="b">
            <a:normAutofit/>
          </a:bodyPr>
          <a:lstStyle>
            <a:lvl1pPr algn="l">
              <a:defRPr sz="4500" b="1">
                <a:solidFill>
                  <a:srgbClr val="2A177C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C7CD6F-F468-A94B-908E-16A747CDF2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BADC50B-81D5-B242-B95B-BD741457FBE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id="{5B002874-A4E4-8842-A5A9-BC02B4069AFD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ium 10">
              <a:extLst>
                <a:ext uri="{FF2B5EF4-FFF2-40B4-BE49-F238E27FC236}">
                  <a16:creationId xmlns:a16="http://schemas.microsoft.com/office/drawing/2014/main" id="{8A053C73-43A1-B14A-B116-E1BBB859D83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16FDAC89-C8AE-DC4F-A0B2-9561B6E4B71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36817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8" y="2479633"/>
            <a:ext cx="6125511" cy="1655762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s-ES" err="1"/>
              <a:t>Title</a:t>
            </a:r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8" y="4142904"/>
            <a:ext cx="6125511" cy="810096"/>
          </a:xfrm>
        </p:spPr>
        <p:txBody>
          <a:bodyPr>
            <a:normAutofit/>
          </a:bodyPr>
          <a:lstStyle>
            <a:lvl1pPr marL="0" indent="0" algn="l">
              <a:buNone/>
              <a:defRPr sz="2200" b="0" i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Subtitle</a:t>
            </a:r>
            <a:r>
              <a:rPr lang="es-ES"/>
              <a:t> </a:t>
            </a:r>
            <a:r>
              <a:rPr lang="es-ES" err="1"/>
              <a:t>goes</a:t>
            </a:r>
            <a:r>
              <a:rPr lang="es-ES"/>
              <a:t> </a:t>
            </a:r>
            <a:r>
              <a:rPr lang="es-ES" err="1"/>
              <a:t>here</a:t>
            </a:r>
            <a:endParaRPr lang="es-ES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9" y="6105530"/>
            <a:ext cx="4333875" cy="390525"/>
          </a:xfrm>
        </p:spPr>
        <p:txBody>
          <a:bodyPr anchor="ctr">
            <a:normAutofit/>
          </a:bodyPr>
          <a:lstStyle>
            <a:lvl1pPr marL="0" indent="0">
              <a:buNone/>
              <a:defRPr sz="1500">
                <a:solidFill>
                  <a:srgbClr val="2A177C"/>
                </a:solidFill>
              </a:defRPr>
            </a:lvl1pPr>
            <a:lvl5pPr>
              <a:defRPr/>
            </a:lvl5pPr>
          </a:lstStyle>
          <a:p>
            <a:pPr lvl="0"/>
            <a:r>
              <a:rPr lang="es-ES"/>
              <a:t>DD.MM.YEAR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B35472-F0DF-AA42-BB35-93F1426433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1978" y="771060"/>
            <a:ext cx="2384425" cy="93751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C8C22-6C24-4C58-9D93-F4F41BC1182E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51B89B4-CF80-4A12-A8EF-ACC250AB704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ium 10">
              <a:extLst>
                <a:ext uri="{FF2B5EF4-FFF2-40B4-BE49-F238E27FC236}">
                  <a16:creationId xmlns:a16="http://schemas.microsoft.com/office/drawing/2014/main" id="{0C962388-EED2-4E54-8B54-4A988756878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4">
              <a:extLst>
                <a:ext uri="{FF2B5EF4-FFF2-40B4-BE49-F238E27FC236}">
                  <a16:creationId xmlns:a16="http://schemas.microsoft.com/office/drawing/2014/main" id="{E29E7A70-D04E-4F3C-AD7C-35D9AE27E094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1F959-3C7E-44A4-A5B9-A9C69B774B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52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ck cover">
    <p:bg>
      <p:bgPr>
        <a:solidFill>
          <a:srgbClr val="2A17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515A2-85AD-4A1B-B0B4-2EFD24DB88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979" y="2479633"/>
            <a:ext cx="6125510" cy="1655762"/>
          </a:xfrm>
          <a:noFill/>
        </p:spPr>
        <p:txBody>
          <a:bodyPr anchor="b">
            <a:normAutofit/>
          </a:bodyPr>
          <a:lstStyle>
            <a:lvl1pPr algn="l">
              <a:defRPr sz="4500" b="1">
                <a:solidFill>
                  <a:schemeClr val="bg2"/>
                </a:solidFill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BD6803-91C2-E143-B7C6-79789A2BDC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100000"/>
            <a:alphaModFix amt="10000"/>
          </a:blip>
          <a:srcRect t="15350" r="6928" b="7638"/>
          <a:stretch/>
        </p:blipFill>
        <p:spPr>
          <a:xfrm>
            <a:off x="5822731" y="-1"/>
            <a:ext cx="6369269" cy="68580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5680C04-A8F5-284E-93F6-E06B8570EF16}"/>
              </a:ext>
            </a:extLst>
          </p:cNvPr>
          <p:cNvGrpSpPr/>
          <p:nvPr userDrawn="1"/>
        </p:nvGrpSpPr>
        <p:grpSpPr>
          <a:xfrm flipH="1">
            <a:off x="-1531" y="6359076"/>
            <a:ext cx="3434400" cy="498925"/>
            <a:chOff x="8756375" y="6359076"/>
            <a:chExt cx="3435625" cy="498925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5A62DA06-20FE-1944-AEE8-6D500C4601E3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apezium 13">
              <a:extLst>
                <a:ext uri="{FF2B5EF4-FFF2-40B4-BE49-F238E27FC236}">
                  <a16:creationId xmlns:a16="http://schemas.microsoft.com/office/drawing/2014/main" id="{F8623169-2183-9547-91C3-69688D439B42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apezium 14">
              <a:extLst>
                <a:ext uri="{FF2B5EF4-FFF2-40B4-BE49-F238E27FC236}">
                  <a16:creationId xmlns:a16="http://schemas.microsoft.com/office/drawing/2014/main" id="{021821FA-6B76-2F4C-BB12-53DC359F468B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0291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1179CCD6-20ED-4828-8064-378F389E6C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1978" y="1855191"/>
            <a:ext cx="4711871" cy="4121155"/>
          </a:xfrm>
        </p:spPr>
        <p:txBody>
          <a:bodyPr anchor="t">
            <a:normAutofit/>
          </a:bodyPr>
          <a:lstStyle>
            <a:lvl1pPr marL="457200" indent="-457200">
              <a:lnSpc>
                <a:spcPts val="2400"/>
              </a:lnSpc>
              <a:buFont typeface="+mj-lt"/>
              <a:buAutoNum type="arabicPeriod"/>
              <a:defRPr sz="2400" b="1">
                <a:solidFill>
                  <a:srgbClr val="4E4E51"/>
                </a:solidFill>
              </a:defRPr>
            </a:lvl1pPr>
            <a:lvl2pPr>
              <a:lnSpc>
                <a:spcPts val="2400"/>
              </a:lnSpc>
              <a:defRPr>
                <a:solidFill>
                  <a:srgbClr val="4E4E51"/>
                </a:solidFill>
              </a:defRPr>
            </a:lvl2pPr>
            <a:lvl5pPr>
              <a:defRPr/>
            </a:lvl5pPr>
          </a:lstStyle>
          <a:p>
            <a:pPr lvl="0"/>
            <a:r>
              <a:rPr lang="es-ES"/>
              <a:t>Text</a:t>
            </a:r>
          </a:p>
          <a:p>
            <a:pPr lvl="1"/>
            <a:r>
              <a:rPr lang="es-ES"/>
              <a:t>Text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61EF5E2-F54E-405E-9186-3484F0F42933}"/>
              </a:ext>
            </a:extLst>
          </p:cNvPr>
          <p:cNvSpPr txBox="1"/>
          <p:nvPr userDrawn="1"/>
        </p:nvSpPr>
        <p:spPr>
          <a:xfrm>
            <a:off x="691979" y="536533"/>
            <a:ext cx="4711871" cy="8402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 noProof="0">
                <a:solidFill>
                  <a:srgbClr val="2A177C"/>
                </a:solidFill>
              </a:rPr>
              <a:t>Agenda</a:t>
            </a:r>
            <a:endParaRPr lang="es-ES">
              <a:solidFill>
                <a:srgbClr val="2A177C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34CCB7-6CEF-41E4-9C3D-748C63CE61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795D9-478D-4824-A380-8FD19AE400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E8E2D-4326-437D-8668-BFBDE7A2EF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rgbClr val="4E4E5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DE0AD3-577A-A143-A9EA-FC1848D79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F12EEB6-D374-7B46-9A3B-957C34E67070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B0A94B33-A1D7-0740-9D61-292A26B53A40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C5ACD72C-D28C-F749-A406-57F981B00ED0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8ABB7470-D2D6-FE48-BDED-888C349A1C35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19396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E550A-41E9-44A3-AEA2-4EDE9B4A9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FB4EA-449C-4F4D-AAB6-0451AABE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644EF-2CAF-7342-9CFB-73C18884F2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2D886-20C2-4032-8427-ADA4ADEB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2247720-0238-C24F-BF1C-BDCCBD3F8D14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E27DD56-6086-4F4F-BB0F-A7933B292AD4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08739E9F-9EC9-A142-8A25-4B2E29DAAA2B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0CD43272-FB53-7040-9CC6-8656E74515E2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68130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B7B0-E91A-4D80-85A9-1FD60009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BA4F1-0A36-4AC8-9B3F-9246BC70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77805E-E599-194A-89F1-36E05480F1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59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7A3D-A6B0-4AA6-9737-3D86B00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F15014-42E9-6043-8875-2F761E9A67F5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13BAACE2-45D2-1143-8F8B-752B483F4385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C751DC7E-F99B-B444-BC09-F3180352E4F9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7CA7D299-EE0D-8146-BF4F-8014A6626487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7181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629732E-EEFA-42AC-9148-C19056DAEB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1979" y="3276600"/>
            <a:ext cx="9144000" cy="2628900"/>
          </a:xfrm>
        </p:spPr>
        <p:txBody>
          <a:bodyPr>
            <a:normAutofit/>
          </a:bodyPr>
          <a:lstStyle>
            <a:lvl1pPr marL="0" indent="0" algn="l">
              <a:buNone/>
              <a:defRPr sz="7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Divider</a:t>
            </a:r>
            <a:r>
              <a:rPr lang="es-ES"/>
              <a:t> </a:t>
            </a:r>
            <a:r>
              <a:rPr lang="es-ES" err="1"/>
              <a:t>title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83A0E-2214-4DDF-B298-2C981AC05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4CA5D-4F54-4A0B-9904-E66535CF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F54C5C-C57B-3A43-AC8C-7407D8E75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691978" y="771060"/>
            <a:ext cx="1144508" cy="450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DACD0-1DCF-4CFC-9EA0-E60F136A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F75E9E8-232C-4AE7-ABE1-C7018BDE617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12C962-2CE2-B640-938D-9FC38EDC965B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14EB5A4-0B81-B94F-AB53-6F2EC220816E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ium 19">
              <a:extLst>
                <a:ext uri="{FF2B5EF4-FFF2-40B4-BE49-F238E27FC236}">
                  <a16:creationId xmlns:a16="http://schemas.microsoft.com/office/drawing/2014/main" id="{F65AA36B-77C9-BE41-A2A5-2723A5456046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5D68D2C1-3408-E040-86AF-A1B8B4B5D24C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47278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l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E2B17-33EB-AC45-BCD9-E175CA1698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4A37303-1CC6-7041-8E46-A482D2D58921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2EA666AD-4D46-484B-B4D9-088163078418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15812B6C-FEE3-B947-AA3E-B400F59A8398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ium 23">
              <a:extLst>
                <a:ext uri="{FF2B5EF4-FFF2-40B4-BE49-F238E27FC236}">
                  <a16:creationId xmlns:a16="http://schemas.microsoft.com/office/drawing/2014/main" id="{B58ED08C-6AA8-974C-A27C-41FEA9506ABE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5400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white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12" name="Subtítulo 2">
            <a:extLst>
              <a:ext uri="{FF2B5EF4-FFF2-40B4-BE49-F238E27FC236}">
                <a16:creationId xmlns:a16="http://schemas.microsoft.com/office/drawing/2014/main" id="{D0E8878F-8A1A-764B-9740-2BCC35805FE5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sp>
        <p:nvSpPr>
          <p:cNvPr id="14" name="Marcador de contenido 1">
            <a:extLst>
              <a:ext uri="{FF2B5EF4-FFF2-40B4-BE49-F238E27FC236}">
                <a16:creationId xmlns:a16="http://schemas.microsoft.com/office/drawing/2014/main" id="{175DDDCD-8D81-7B41-8C9E-19982F3A5AA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7499" y="2095499"/>
            <a:ext cx="8772711" cy="207010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E4E51"/>
                </a:solidFill>
              </a:defRPr>
            </a:lvl1pPr>
          </a:lstStyle>
          <a:p>
            <a:r>
              <a:rPr lang="es-ES" err="1"/>
              <a:t>Introduction</a:t>
            </a:r>
            <a:r>
              <a:rPr lang="es-ES"/>
              <a:t> </a:t>
            </a:r>
            <a:r>
              <a:rPr lang="es-ES" err="1"/>
              <a:t>text</a:t>
            </a:r>
            <a:endParaRPr lang="es-E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0569E-B9B6-5644-B81A-DAFE76303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6FC193-DB96-3B4E-A5FF-58F3189DF5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9B1426-5260-BE44-A26B-38E9A66D723C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16" name="Right Triangle 15">
              <a:extLst>
                <a:ext uri="{FF2B5EF4-FFF2-40B4-BE49-F238E27FC236}">
                  <a16:creationId xmlns:a16="http://schemas.microsoft.com/office/drawing/2014/main" id="{93953AAA-06A8-014D-8FA3-DB0AC78F6022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ium 16">
              <a:extLst>
                <a:ext uri="{FF2B5EF4-FFF2-40B4-BE49-F238E27FC236}">
                  <a16:creationId xmlns:a16="http://schemas.microsoft.com/office/drawing/2014/main" id="{F75BB171-0574-B742-8C77-952AA9F8435A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ium 17">
              <a:extLst>
                <a:ext uri="{FF2B5EF4-FFF2-40B4-BE49-F238E27FC236}">
                  <a16:creationId xmlns:a16="http://schemas.microsoft.com/office/drawing/2014/main" id="{058DB0BE-7798-5540-9AA1-662925AD8BAA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760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  <p:pic>
        <p:nvPicPr>
          <p:cNvPr id="19" name="Imagen 8">
            <a:extLst>
              <a:ext uri="{FF2B5EF4-FFF2-40B4-BE49-F238E27FC236}">
                <a16:creationId xmlns:a16="http://schemas.microsoft.com/office/drawing/2014/main" id="{01AFE0F0-C838-4242-8DC5-085DED786A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041" y="304801"/>
            <a:ext cx="738159" cy="697466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510CCBF-3ED3-4726-BBF8-DD2878A645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4801" y="1644091"/>
            <a:ext cx="11354186" cy="1392176"/>
          </a:xfrm>
        </p:spPr>
        <p:txBody>
          <a:bodyPr wrap="square" lIns="0" tIns="0" rIns="0" bIns="0">
            <a:spAutoFit/>
          </a:bodyPr>
          <a:lstStyle>
            <a:lvl1pPr>
              <a:buClr>
                <a:srgbClr val="4E4E51"/>
              </a:buClr>
              <a:defRPr>
                <a:solidFill>
                  <a:srgbClr val="4E4E51"/>
                </a:solidFill>
              </a:defRPr>
            </a:lvl1pPr>
            <a:lvl2pPr>
              <a:buClr>
                <a:srgbClr val="4E4E51"/>
              </a:buClr>
              <a:defRPr>
                <a:solidFill>
                  <a:srgbClr val="4E4E51"/>
                </a:solidFill>
              </a:defRPr>
            </a:lvl2pPr>
            <a:lvl3pPr>
              <a:buClr>
                <a:srgbClr val="4E4E51"/>
              </a:buClr>
              <a:defRPr>
                <a:solidFill>
                  <a:srgbClr val="4E4E51"/>
                </a:solidFill>
              </a:defRPr>
            </a:lvl3pPr>
            <a:lvl4pPr>
              <a:buClr>
                <a:srgbClr val="4E4E51"/>
              </a:buClr>
              <a:defRPr>
                <a:solidFill>
                  <a:srgbClr val="4E4E51"/>
                </a:solidFill>
              </a:defRPr>
            </a:lvl4pPr>
            <a:lvl5pPr>
              <a:buClr>
                <a:srgbClr val="4E4E51"/>
              </a:buClr>
              <a:defRPr>
                <a:solidFill>
                  <a:srgbClr val="4E4E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6A4296-3008-6F40-8B27-DE9B3D053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A177C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7454414C-F35C-864C-92D2-A41FD8F1D5B1}"/>
              </a:ext>
            </a:extLst>
          </p:cNvPr>
          <p:cNvSpPr>
            <a:spLocks noGrp="1"/>
          </p:cNvSpPr>
          <p:nvPr>
            <p:ph type="subTitle" idx="15" hasCustomPrompt="1"/>
          </p:nvPr>
        </p:nvSpPr>
        <p:spPr>
          <a:xfrm>
            <a:off x="317500" y="783710"/>
            <a:ext cx="11569700" cy="412115"/>
          </a:xfrm>
        </p:spPr>
        <p:txBody>
          <a:bodyPr wrap="square" lIns="90000" tIns="46800" rIns="90000" bIns="46800" anchor="ctr" anchorCtr="0">
            <a:normAutofit/>
          </a:bodyPr>
          <a:lstStyle>
            <a:lvl1pPr marL="0" indent="0" algn="l">
              <a:buNone/>
              <a:defRPr sz="1700">
                <a:solidFill>
                  <a:srgbClr val="2A177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err="1"/>
              <a:t>Slide</a:t>
            </a:r>
            <a:r>
              <a:rPr lang="es-ES"/>
              <a:t> </a:t>
            </a:r>
            <a:r>
              <a:rPr lang="es-ES" err="1"/>
              <a:t>subtitle</a:t>
            </a:r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E29CE-2CDD-854F-8DCE-729DE87C91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42843" y="429737"/>
            <a:ext cx="1144357" cy="4499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2E1ADA-BD7D-EC48-AED3-DF4F6F2E42C9}"/>
              </a:ext>
            </a:extLst>
          </p:cNvPr>
          <p:cNvGrpSpPr/>
          <p:nvPr userDrawn="1"/>
        </p:nvGrpSpPr>
        <p:grpSpPr>
          <a:xfrm>
            <a:off x="8756375" y="6359076"/>
            <a:ext cx="3435625" cy="498925"/>
            <a:chOff x="8756375" y="6359076"/>
            <a:chExt cx="3435625" cy="498925"/>
          </a:xfrm>
        </p:grpSpPr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5D1EB17-3388-A149-9D2E-C4A9CA2212D7}"/>
                </a:ext>
              </a:extLst>
            </p:cNvPr>
            <p:cNvSpPr/>
            <p:nvPr userDrawn="1"/>
          </p:nvSpPr>
          <p:spPr>
            <a:xfrm rot="16200000">
              <a:off x="11693076" y="6359076"/>
              <a:ext cx="498924" cy="498924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ium 20">
              <a:extLst>
                <a:ext uri="{FF2B5EF4-FFF2-40B4-BE49-F238E27FC236}">
                  <a16:creationId xmlns:a16="http://schemas.microsoft.com/office/drawing/2014/main" id="{EE061782-9F63-C54C-8142-4D5FB7A1CCC7}"/>
                </a:ext>
              </a:extLst>
            </p:cNvPr>
            <p:cNvSpPr/>
            <p:nvPr userDrawn="1"/>
          </p:nvSpPr>
          <p:spPr>
            <a:xfrm rot="10800000">
              <a:off x="9968948" y="6620801"/>
              <a:ext cx="1963822" cy="237198"/>
            </a:xfrm>
            <a:prstGeom prst="trapezoid">
              <a:avLst>
                <a:gd name="adj" fmla="val 99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apezium 21">
              <a:extLst>
                <a:ext uri="{FF2B5EF4-FFF2-40B4-BE49-F238E27FC236}">
                  <a16:creationId xmlns:a16="http://schemas.microsoft.com/office/drawing/2014/main" id="{49121248-34A6-7848-831F-B54479BE2CC3}"/>
                </a:ext>
              </a:extLst>
            </p:cNvPr>
            <p:cNvSpPr/>
            <p:nvPr userDrawn="1"/>
          </p:nvSpPr>
          <p:spPr>
            <a:xfrm>
              <a:off x="8756375" y="6620804"/>
              <a:ext cx="1485056" cy="237197"/>
            </a:xfrm>
            <a:prstGeom prst="trapezoid">
              <a:avLst>
                <a:gd name="adj" fmla="val 99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647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11582400" cy="57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6972"/>
            <a:ext cx="11582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39161"/>
            <a:ext cx="4114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339161"/>
            <a:ext cx="27432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E9E8-232C-4AE7-ABE1-C7018BDE6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89" r:id="rId7"/>
    <p:sldLayoutId id="2147483729" r:id="rId8"/>
    <p:sldLayoutId id="2147483694" r:id="rId9"/>
    <p:sldLayoutId id="2147483693" r:id="rId10"/>
    <p:sldLayoutId id="2147483671" r:id="rId11"/>
    <p:sldLayoutId id="2147483678" r:id="rId12"/>
    <p:sldLayoutId id="2147483654" r:id="rId13"/>
    <p:sldLayoutId id="2147483679" r:id="rId14"/>
    <p:sldLayoutId id="2147483655" r:id="rId15"/>
    <p:sldLayoutId id="2147483728" r:id="rId16"/>
    <p:sldLayoutId id="2147483725" r:id="rId17"/>
    <p:sldLayoutId id="2147483726" r:id="rId18"/>
    <p:sldLayoutId id="2147483660" r:id="rId19"/>
    <p:sldLayoutId id="2147483727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E4E5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4E5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E4E5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E4E5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7488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4128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9E7ED3-169B-F342-8751-2D071B7FD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0E66A43-ABCE-514E-A55A-1EEFF75BB5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A0F06B3-71A6-FD48-8788-5A03CC7EF4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03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8F5234DE-FBFE-CE4C-BFD9-24FB42FFA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A96551AE-52F6-D140-869C-89E1170BC8BA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E920540F-1B7D-0345-B8E5-F229783DDE3A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A24B0877-CCE3-D648-8866-C12D1E82B8D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366773F-9786-4F27-B372-B9C1AC75491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10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B36ECEBE-EE4C-4FCA-A4D7-E9BCB442F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D513233B-099A-2240-8D7C-892E3A3943F1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186E14F2-1C15-C84C-A688-314E7088623A}"/>
              </a:ext>
            </a:extLst>
          </p:cNvPr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8E18F2DE-D160-D046-8B66-770690C78147}"/>
              </a:ext>
            </a:extLst>
          </p:cNvPr>
          <p:cNvSpPr>
            <a:spLocks noGrp="1"/>
          </p:cNvSpPr>
          <p:nvPr>
            <p:ph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98F6084D-8F3B-504D-A03B-E93A36B38A1D}"/>
              </a:ext>
            </a:extLst>
          </p:cNvPr>
          <p:cNvSpPr>
            <a:spLocks noGrp="1"/>
          </p:cNvSpPr>
          <p:nvPr>
            <p:ph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C170E6DB-66B8-48EF-87E1-5FDC1BF9FA85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/>
              <a:t>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672058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4AC96CC-9F48-40F1-8DCF-7708F953A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11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0AFE0E-AB7E-C744-8BAF-362C83B36B3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A1A0625-A783-124C-987A-BD3EE95F684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0440F11-BB61-3E4E-BB82-1DAFB3D9047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70AED9D-8650-8F4E-BD93-D8529C0E2DE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57EA4BB-EF0B-2D45-A0BD-9B5323A2DC7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867018E-7AED-264C-BFB3-091D3FBF386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7BC6E46-DD1B-47A9-8EE0-583BBFBFD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</a:p>
        </p:txBody>
      </p:sp>
      <p:sp>
        <p:nvSpPr>
          <p:cNvPr id="19" name="Subtitle 18">
            <a:extLst>
              <a:ext uri="{FF2B5EF4-FFF2-40B4-BE49-F238E27FC236}">
                <a16:creationId xmlns:a16="http://schemas.microsoft.com/office/drawing/2014/main" id="{F256E7F7-D4B9-4AB5-90AA-7FBEA3F0C1F2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US"/>
              <a:t>Slide subtitle</a:t>
            </a:r>
          </a:p>
        </p:txBody>
      </p:sp>
    </p:spTree>
    <p:extLst>
      <p:ext uri="{BB962C8B-B14F-4D97-AF65-F5344CB8AC3E}">
        <p14:creationId xmlns:p14="http://schemas.microsoft.com/office/powerpoint/2010/main" val="1508392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C4CEC7D-D1C0-D141-8067-5BB0924B78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99FD2A-DD00-2D4B-832F-C7124B5626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70455B7-4669-AC4E-8C3C-859B6F9AEA89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51FF567-5459-DE4D-93F3-2EE5D2086A4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191267D-D613-4533-9D56-2646ED557B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12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A15012E6-F3D9-4FE4-A213-FBDE266C7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</a:p>
        </p:txBody>
      </p:sp>
      <p:sp>
        <p:nvSpPr>
          <p:cNvPr id="26" name="Subtitle 25">
            <a:extLst>
              <a:ext uri="{FF2B5EF4-FFF2-40B4-BE49-F238E27FC236}">
                <a16:creationId xmlns:a16="http://schemas.microsoft.com/office/drawing/2014/main" id="{08AC708F-5431-4FD8-82A8-F74C6095F39C}"/>
              </a:ext>
            </a:extLst>
          </p:cNvPr>
          <p:cNvSpPr>
            <a:spLocks noGrp="1"/>
          </p:cNvSpPr>
          <p:nvPr>
            <p:ph type="subTitle" idx="17"/>
          </p:nvPr>
        </p:nvSpPr>
        <p:spPr/>
        <p:txBody>
          <a:bodyPr/>
          <a:lstStyle/>
          <a:p>
            <a:r>
              <a:rPr lang="en-US"/>
              <a:t>Slide subtitle</a:t>
            </a:r>
          </a:p>
        </p:txBody>
      </p:sp>
    </p:spTree>
    <p:extLst>
      <p:ext uri="{BB962C8B-B14F-4D97-AF65-F5344CB8AC3E}">
        <p14:creationId xmlns:p14="http://schemas.microsoft.com/office/powerpoint/2010/main" val="467837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AA7E1D-B145-46E6-846B-178BB02E9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9" name="Gráfico 5">
            <a:extLst>
              <a:ext uri="{FF2B5EF4-FFF2-40B4-BE49-F238E27FC236}">
                <a16:creationId xmlns:a16="http://schemas.microsoft.com/office/drawing/2014/main" id="{D428EE03-523C-4948-8191-299ABDD85FB3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773981931"/>
              </p:ext>
            </p:extLst>
          </p:nvPr>
        </p:nvGraphicFramePr>
        <p:xfrm>
          <a:off x="5865813" y="1887538"/>
          <a:ext cx="5670550" cy="414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2B045D-813A-B144-B8CB-83278AA674A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35758C-C20E-4AC6-8A46-9953F81AC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350A70-C49C-4D21-8B79-BA8C1A1C2DCC}"/>
              </a:ext>
            </a:extLst>
          </p:cNvPr>
          <p:cNvSpPr>
            <a:spLocks noGrp="1"/>
          </p:cNvSpPr>
          <p:nvPr>
            <p:ph type="subTitle" idx="16"/>
          </p:nvPr>
        </p:nvSpPr>
        <p:spPr/>
        <p:txBody>
          <a:bodyPr/>
          <a:lstStyle/>
          <a:p>
            <a:r>
              <a:rPr lang="en-US"/>
              <a:t>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382160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AA7E1D-B145-46E6-846B-178BB02E9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14</a:t>
            </a:fld>
            <a:endParaRPr lang="en-GB">
              <a:solidFill>
                <a:schemeClr val="bg1"/>
              </a:solidFill>
            </a:endParaRPr>
          </a:p>
        </p:txBody>
      </p:sp>
      <p:graphicFrame>
        <p:nvGraphicFramePr>
          <p:cNvPr id="13" name="Gráfico 16">
            <a:extLst>
              <a:ext uri="{FF2B5EF4-FFF2-40B4-BE49-F238E27FC236}">
                <a16:creationId xmlns:a16="http://schemas.microsoft.com/office/drawing/2014/main" id="{037947BA-97BE-45E4-8F73-274F45F2F18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3198145931"/>
              </p:ext>
            </p:extLst>
          </p:nvPr>
        </p:nvGraphicFramePr>
        <p:xfrm>
          <a:off x="5865813" y="1887538"/>
          <a:ext cx="5670550" cy="414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71A518F-063F-AB47-B7EC-AF25D040E128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35758C-C20E-4AC6-8A46-9953F81AC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350A70-C49C-4D21-8B79-BA8C1A1C2DCC}"/>
              </a:ext>
            </a:extLst>
          </p:cNvPr>
          <p:cNvSpPr>
            <a:spLocks noGrp="1"/>
          </p:cNvSpPr>
          <p:nvPr>
            <p:ph type="subTitle" idx="16"/>
          </p:nvPr>
        </p:nvSpPr>
        <p:spPr/>
        <p:txBody>
          <a:bodyPr/>
          <a:lstStyle/>
          <a:p>
            <a:r>
              <a:rPr lang="en-US"/>
              <a:t>Slide subtitle</a:t>
            </a:r>
          </a:p>
        </p:txBody>
      </p:sp>
    </p:spTree>
    <p:extLst>
      <p:ext uri="{BB962C8B-B14F-4D97-AF65-F5344CB8AC3E}">
        <p14:creationId xmlns:p14="http://schemas.microsoft.com/office/powerpoint/2010/main" val="62169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AA7E1D-B145-46E6-846B-178BB02E9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15</a:t>
            </a:fld>
            <a:endParaRPr lang="en-GB">
              <a:solidFill>
                <a:schemeClr val="bg1"/>
              </a:solidFill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6F83CFD7-2476-4DCD-A4B6-487C5A1E08B1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1724745649"/>
              </p:ext>
            </p:extLst>
          </p:nvPr>
        </p:nvGraphicFramePr>
        <p:xfrm>
          <a:off x="5865813" y="1887538"/>
          <a:ext cx="5670550" cy="414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F5D3E1-C516-C34D-9ECA-2195D4DDFAA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35758C-C20E-4AC6-8A46-9953F81AC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350A70-C49C-4D21-8B79-BA8C1A1C2DCC}"/>
              </a:ext>
            </a:extLst>
          </p:cNvPr>
          <p:cNvSpPr>
            <a:spLocks noGrp="1"/>
          </p:cNvSpPr>
          <p:nvPr>
            <p:ph type="subTitle" idx="16"/>
          </p:nvPr>
        </p:nvSpPr>
        <p:spPr/>
        <p:txBody>
          <a:bodyPr/>
          <a:lstStyle/>
          <a:p>
            <a:r>
              <a:rPr lang="en-US"/>
              <a:t>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479065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AA7E1D-B145-46E6-846B-178BB02E9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16</a:t>
            </a:fld>
            <a:endParaRPr lang="en-GB">
              <a:solidFill>
                <a:schemeClr val="bg1"/>
              </a:solidFill>
            </a:endParaRPr>
          </a:p>
        </p:txBody>
      </p:sp>
      <p:graphicFrame>
        <p:nvGraphicFramePr>
          <p:cNvPr id="11" name="Gráfico 11">
            <a:extLst>
              <a:ext uri="{FF2B5EF4-FFF2-40B4-BE49-F238E27FC236}">
                <a16:creationId xmlns:a16="http://schemas.microsoft.com/office/drawing/2014/main" id="{1B967D2C-3F1C-447A-8E2C-E40B07B2BC3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405952247"/>
              </p:ext>
            </p:extLst>
          </p:nvPr>
        </p:nvGraphicFramePr>
        <p:xfrm>
          <a:off x="5865813" y="1887538"/>
          <a:ext cx="5670550" cy="414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C3FEE-D51F-A84C-AA51-AD3C7107FDC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35758C-C20E-4AC6-8A46-9953F81AC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350A70-C49C-4D21-8B79-BA8C1A1C2DCC}"/>
              </a:ext>
            </a:extLst>
          </p:cNvPr>
          <p:cNvSpPr>
            <a:spLocks noGrp="1"/>
          </p:cNvSpPr>
          <p:nvPr>
            <p:ph type="subTitle" idx="16"/>
          </p:nvPr>
        </p:nvSpPr>
        <p:spPr/>
        <p:txBody>
          <a:bodyPr/>
          <a:lstStyle/>
          <a:p>
            <a:r>
              <a:rPr lang="en-US"/>
              <a:t>Slide subtitle</a:t>
            </a:r>
          </a:p>
        </p:txBody>
      </p:sp>
    </p:spTree>
    <p:extLst>
      <p:ext uri="{BB962C8B-B14F-4D97-AF65-F5344CB8AC3E}">
        <p14:creationId xmlns:p14="http://schemas.microsoft.com/office/powerpoint/2010/main" val="1464912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AA7E1D-B145-46E6-846B-178BB02E9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17</a:t>
            </a:fld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15" name="Gráfico 19">
            <a:extLst>
              <a:ext uri="{FF2B5EF4-FFF2-40B4-BE49-F238E27FC236}">
                <a16:creationId xmlns:a16="http://schemas.microsoft.com/office/drawing/2014/main" id="{E8BA6C33-128A-4937-A45F-56F77F5749B8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598893356"/>
              </p:ext>
            </p:extLst>
          </p:nvPr>
        </p:nvGraphicFramePr>
        <p:xfrm>
          <a:off x="6400800" y="4086225"/>
          <a:ext cx="2538413" cy="1941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A56F92A-EA3C-5D47-BA5E-BB80BF4BAB95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3E7276F-E2C5-0A4D-BA42-DEA47E26011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3" name="Gráfico 17">
            <a:extLst>
              <a:ext uri="{FF2B5EF4-FFF2-40B4-BE49-F238E27FC236}">
                <a16:creationId xmlns:a16="http://schemas.microsoft.com/office/drawing/2014/main" id="{D49B02F7-2AE8-4114-9156-CDCBB093F174}"/>
              </a:ext>
            </a:extLst>
          </p:cNvPr>
          <p:cNvGraphicFramePr>
            <a:graphicFrameLocks noGrp="1"/>
          </p:cNvGraphicFramePr>
          <p:nvPr>
            <p:ph type="chart" sz="quarter" idx="17"/>
            <p:extLst>
              <p:ext uri="{D42A27DB-BD31-4B8C-83A1-F6EECF244321}">
                <p14:modId xmlns:p14="http://schemas.microsoft.com/office/powerpoint/2010/main" val="2088368949"/>
              </p:ext>
            </p:extLst>
          </p:nvPr>
        </p:nvGraphicFramePr>
        <p:xfrm>
          <a:off x="6400800" y="1887538"/>
          <a:ext cx="2538413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áfico 20">
            <a:extLst>
              <a:ext uri="{FF2B5EF4-FFF2-40B4-BE49-F238E27FC236}">
                <a16:creationId xmlns:a16="http://schemas.microsoft.com/office/drawing/2014/main" id="{0B965BAF-EFD2-4F53-903E-82A705C5A106}"/>
              </a:ext>
            </a:extLst>
          </p:cNvPr>
          <p:cNvGraphicFramePr>
            <a:graphicFrameLocks noGrp="1"/>
          </p:cNvGraphicFramePr>
          <p:nvPr>
            <p:ph type="chart" sz="quarter" idx="18"/>
            <p:extLst>
              <p:ext uri="{D42A27DB-BD31-4B8C-83A1-F6EECF244321}">
                <p14:modId xmlns:p14="http://schemas.microsoft.com/office/powerpoint/2010/main" val="2161977170"/>
              </p:ext>
            </p:extLst>
          </p:nvPr>
        </p:nvGraphicFramePr>
        <p:xfrm>
          <a:off x="9090025" y="4086225"/>
          <a:ext cx="2538413" cy="1941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Gráfico 18">
            <a:extLst>
              <a:ext uri="{FF2B5EF4-FFF2-40B4-BE49-F238E27FC236}">
                <a16:creationId xmlns:a16="http://schemas.microsoft.com/office/drawing/2014/main" id="{CC6472F8-7BE8-4AB9-8662-F4CA733D4FB6}"/>
              </a:ext>
            </a:extLst>
          </p:cNvPr>
          <p:cNvGraphicFramePr>
            <a:graphicFrameLocks noGrp="1"/>
          </p:cNvGraphicFramePr>
          <p:nvPr>
            <p:ph type="chart" sz="quarter" idx="19"/>
            <p:extLst>
              <p:ext uri="{D42A27DB-BD31-4B8C-83A1-F6EECF244321}">
                <p14:modId xmlns:p14="http://schemas.microsoft.com/office/powerpoint/2010/main" val="3817935245"/>
              </p:ext>
            </p:extLst>
          </p:nvPr>
        </p:nvGraphicFramePr>
        <p:xfrm>
          <a:off x="9090025" y="1887538"/>
          <a:ext cx="2538413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BE35758C-C20E-4AC6-8A46-9953F81AC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350A70-C49C-4D21-8B79-BA8C1A1C2DCC}"/>
              </a:ext>
            </a:extLst>
          </p:cNvPr>
          <p:cNvSpPr>
            <a:spLocks noGrp="1"/>
          </p:cNvSpPr>
          <p:nvPr>
            <p:ph type="subTitle" idx="20"/>
          </p:nvPr>
        </p:nvSpPr>
        <p:spPr/>
        <p:txBody>
          <a:bodyPr/>
          <a:lstStyle/>
          <a:p>
            <a:r>
              <a:rPr lang="en-US"/>
              <a:t>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2927980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845DA-D2E1-0743-8BD4-7314643FC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84D2B0-BC0A-8F4E-81A6-C707B943B4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1C488-5182-4753-9859-01B7006E4EB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18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8C282A-8F6B-824F-85AE-64FB843E6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Slide title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174392E-85A7-0D46-A875-6FA99503FA41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GB"/>
              <a:t>Slide subtitle</a:t>
            </a:r>
          </a:p>
        </p:txBody>
      </p:sp>
    </p:spTree>
    <p:extLst>
      <p:ext uri="{BB962C8B-B14F-4D97-AF65-F5344CB8AC3E}">
        <p14:creationId xmlns:p14="http://schemas.microsoft.com/office/powerpoint/2010/main" val="3387304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37DD1-FC15-0140-94FD-A155020719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83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3AA2E25-E388-4546-9B31-0345CAA83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5107FCF6-3C73-D248-98B6-58F03F171C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F882B0F-98FA-764E-8971-2D1B0B48A6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1219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47AABF-7AFF-344E-B0B8-EC187B2106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46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913BB-B6E0-45CC-A9C4-06938FC207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Text</a:t>
            </a:r>
          </a:p>
          <a:p>
            <a:r>
              <a:rPr lang="en-US"/>
              <a:t>Text</a:t>
            </a:r>
          </a:p>
          <a:p>
            <a:r>
              <a:rPr lang="en-US"/>
              <a:t>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017815-405E-48F7-BA00-C6FB86A64D7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rgbClr val="4E4E51"/>
                </a:solidFill>
              </a:rPr>
              <a:t>3</a:t>
            </a:fld>
            <a:endParaRPr lang="en-GB" dirty="0">
              <a:solidFill>
                <a:srgbClr val="4E4E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7DE12FD-5532-6949-9170-01BA9E507F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0764EE-DE4E-394B-B3C6-A2117DECA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622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5DCAAB4-CCB2-E247-AA8B-B8221910AB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61CF53-8D0E-8548-B325-FCACFFF83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774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3BE717C-D683-3542-8D2D-A8152BFFED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BD76C0-C2B9-F040-BB2A-4909A87AD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776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F10CE-CB43-4B12-8B10-F347A2E8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B48DC6-D980-2F4E-B2F7-B87426F6675F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119A1-CA68-EC4B-B77F-047A3362DD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0C1F7-A2EF-6E42-BC58-CDC30FFC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135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82C6-5256-4C82-9EF3-A7F38008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t>8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57F85E-962C-724D-A8B7-E010BA6F7C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C9230C-5DDE-DE40-B935-90269754C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082A6A8-8DBF-6D4A-B93D-53E84C59C304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81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33B63A-B21F-3346-8572-372D66F45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CA8C1A-5C30-CC44-83FB-B4CB92ABE2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457A9-B383-456F-BA5E-0C3262502D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F75E9E8-232C-4AE7-ABE1-C7018BDE6178}" type="slidenum">
              <a:rPr lang="en-GB" smtClean="0">
                <a:solidFill>
                  <a:schemeClr val="bg1"/>
                </a:solidFill>
              </a:rPr>
              <a:pPr/>
              <a:t>9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452AC8E-BD5B-8C45-A81A-BD38E899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55FA87A-E46B-D045-A316-F30BC2F7D135}"/>
              </a:ext>
            </a:extLst>
          </p:cNvPr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36471"/>
      </p:ext>
    </p:extLst>
  </p:cSld>
  <p:clrMapOvr>
    <a:masterClrMapping/>
  </p:clrMapOvr>
</p:sld>
</file>

<file path=ppt/theme/theme1.xml><?xml version="1.0" encoding="utf-8"?>
<a:theme xmlns:a="http://schemas.openxmlformats.org/drawingml/2006/main" name="Basic Layouts">
  <a:themeElements>
    <a:clrScheme name="ZUU color theme">
      <a:dk1>
        <a:srgbClr val="2A177C"/>
      </a:dk1>
      <a:lt1>
        <a:srgbClr val="FFFFFF"/>
      </a:lt1>
      <a:dk2>
        <a:srgbClr val="2A177C"/>
      </a:dk2>
      <a:lt2>
        <a:srgbClr val="FEFFFE"/>
      </a:lt2>
      <a:accent1>
        <a:srgbClr val="2A177C"/>
      </a:accent1>
      <a:accent2>
        <a:srgbClr val="B60095"/>
      </a:accent2>
      <a:accent3>
        <a:srgbClr val="650099"/>
      </a:accent3>
      <a:accent4>
        <a:srgbClr val="84BD00"/>
      </a:accent4>
      <a:accent5>
        <a:srgbClr val="00B5E2"/>
      </a:accent5>
      <a:accent6>
        <a:srgbClr val="002D72"/>
      </a:accent6>
      <a:hlink>
        <a:srgbClr val="B60095"/>
      </a:hlink>
      <a:folHlink>
        <a:srgbClr val="FE7E2D"/>
      </a:folHlink>
    </a:clrScheme>
    <a:fontScheme name="Qiddiy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9-01-29 Qiddiya Template (basic layouts).potx" id="{BCC70908-FEA9-43A9-906F-AC3F0A76CCA9}" vid="{B9B7A5B4-37AB-495C-B0A8-B0F4411AE4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05F83E21B2774CA75CBA2BFCEB298D" ma:contentTypeVersion="4" ma:contentTypeDescription="Create a new document." ma:contentTypeScope="" ma:versionID="a627b9d942bdbf3f82f8300148330446">
  <xsd:schema xmlns:xsd="http://www.w3.org/2001/XMLSchema" xmlns:xs="http://www.w3.org/2001/XMLSchema" xmlns:p="http://schemas.microsoft.com/office/2006/metadata/properties" xmlns:ns2="e4c9fcc5-d6b2-498b-bef7-2e7c36135007" targetNamespace="http://schemas.microsoft.com/office/2006/metadata/properties" ma:root="true" ma:fieldsID="3dbd646ffc7504167e243e3de3ec66e3" ns2:_="">
    <xsd:import namespace="e4c9fcc5-d6b2-498b-bef7-2e7c361350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c9fcc5-d6b2-498b-bef7-2e7c361350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E4E751-200D-463A-A3BB-1B7F9AFA258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976E920-75D3-47AB-8F9F-F97F5C468E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C9C655-21DB-4AC0-9554-82C673F7A785}"/>
</file>

<file path=docProps/app.xml><?xml version="1.0" encoding="utf-8"?>
<Properties xmlns="http://schemas.openxmlformats.org/officeDocument/2006/extended-properties" xmlns:vt="http://schemas.openxmlformats.org/officeDocument/2006/docPropsVTypes">
  <Template>Basic Layouts</Template>
  <TotalTime>108</TotalTime>
  <Words>59</Words>
  <Application>Microsoft Office PowerPoint</Application>
  <PresentationFormat>Widescreen</PresentationFormat>
  <Paragraphs>41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Tahoma</vt:lpstr>
      <vt:lpstr>Basic Layouts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Laurence Lloyd</dc:creator>
  <cp:lastModifiedBy>Bell Leung</cp:lastModifiedBy>
  <cp:revision>9</cp:revision>
  <dcterms:created xsi:type="dcterms:W3CDTF">2019-01-29T11:05:44Z</dcterms:created>
  <dcterms:modified xsi:type="dcterms:W3CDTF">2022-03-21T06:06:29Z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0x0101004005F83E21B2774CA75CBA2BFCEB298D</vt:lpwstr>
  </property>
  <property fmtid="{D5CDD505-2E9C-101B-9397-08002B2CF9AE}" pid="3" name="Order">
    <vt:r8>800</vt:r8>
  </property>
  <property fmtid="{D5CDD505-2E9C-101B-9397-08002B2CF9AE}" pid="4" name="_ExtendedDescription">
    <vt:lpwstr/>
  </property>
</Properties>
</file>